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6" r:id="rId7"/>
    <p:sldId id="267" r:id="rId8"/>
    <p:sldId id="263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928802"/>
            <a:ext cx="6028895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Возрастные особенности </a:t>
            </a:r>
          </a:p>
          <a:p>
            <a:pPr algn="ctr">
              <a:lnSpc>
                <a:spcPct val="150000"/>
              </a:lnSpc>
            </a:pP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развития детей 2-3 лет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20" y="285728"/>
            <a:ext cx="8643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Муниципальное дошкольное образовательное учреждение детский сад № 18 «Сказка»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14744" y="4286256"/>
            <a:ext cx="50720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Учитель-логопед: Епанечникова А.В.</a:t>
            </a:r>
          </a:p>
          <a:p>
            <a:pPr algn="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Курицына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И.А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Игры на подражание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5720" y="1214422"/>
            <a:ext cx="835824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Заинька, топни ножкой,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Серенький, топни ножкой,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Вот так, вот так, топни ножкой,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Вот так, вот так, топни ножкой 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Заинька, бей в ладоши,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Серенький, бей в ладоши,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Вот так, вот так, бей в ладоши,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Вот так, вот так, бей в ладоши.</a:t>
            </a:r>
          </a:p>
        </p:txBody>
      </p:sp>
      <p:pic>
        <p:nvPicPr>
          <p:cNvPr id="25602" name="Picture 2" descr="https://sun9-66.userapi.com/dqGyZDl3IACIhzmmprkyJ7dZ07k5cXtsp9ZDrw/j3smRXO-qo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928934"/>
            <a:ext cx="3251234" cy="35004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1785926"/>
            <a:ext cx="835824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грамотно составленный режим дня;</a:t>
            </a:r>
          </a:p>
          <a:p>
            <a:pPr>
              <a:buFontTx/>
              <a:buChar char="-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сбалансированное питание;</a:t>
            </a:r>
          </a:p>
          <a:p>
            <a:pPr>
              <a:buFontTx/>
              <a:buChar char="-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прогулки;</a:t>
            </a:r>
          </a:p>
          <a:p>
            <a:pPr>
              <a:buFontTx/>
              <a:buChar char="-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активные игры,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 физкультура.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2050" name="Picture 2" descr="https://medaboutme.ru/upload/iblock/a21/razvivayushchie_igry_v_pesochnitse_chem_zanyat_malysha_let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3857628"/>
            <a:ext cx="3381335" cy="2536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85720" y="357166"/>
            <a:ext cx="85725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Полноценному и всестороннему </a:t>
            </a:r>
          </a:p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развитию способствуют: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kidsby.by/pics/items/trikolka-puky-carry-touring-tipper-air-cat-1-l-kapitan-zralok-trikolka-puky-carry-touring-tipper-air-cat-1-l-kapitan-zralok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4071942"/>
            <a:ext cx="2452678" cy="2452678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42910" y="357166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Физические показатели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7158" y="1214422"/>
            <a:ext cx="83582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играть с мячом;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имитировать поведение других людей;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-параллельно выполнять больше одного действия;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учится кататься на велосипеде;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пробовать плавать, кататься на коньках, роликах, лыжах;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ходить, бегать, прыгать, передвигаться на носочках, на пятках, приседать, переступать через невысокий порог.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Интеллектуальный уровень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8596" y="1142984"/>
            <a:ext cx="835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соединять детали разборной игрушки;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-уметь определять предмет по одной его детали, различать предметы;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-различать форму предметов – квадрат, круг, треугольник;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понимать значения определений;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определять недостающие части на картинке;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находить предмет по характеристикам;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уметь рассказать, что он видел на рисунке, фотографии;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рассказать о том, что делал в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течение дня.</a:t>
            </a:r>
          </a:p>
        </p:txBody>
      </p:sp>
      <p:pic>
        <p:nvPicPr>
          <p:cNvPr id="5" name="Picture 2" descr="https://samisrykami.ru/wp-content/uploads/2020/06/s1200-1-1-1140x7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4286256"/>
            <a:ext cx="3769281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Интеллектуальный уровень</a:t>
            </a:r>
          </a:p>
        </p:txBody>
      </p:sp>
      <p:pic>
        <p:nvPicPr>
          <p:cNvPr id="22530" name="Picture 2" descr="http://itd0.mycdn.me/image?id=881447623939&amp;t=20&amp;plc=MOBILE&amp;tkn=*mQrqF8GivX9japgnZS8Hi7nRJCk"/>
          <p:cNvPicPr>
            <a:picLocks noChangeAspect="1" noChangeArrowheads="1"/>
          </p:cNvPicPr>
          <p:nvPr/>
        </p:nvPicPr>
        <p:blipFill>
          <a:blip r:embed="rId2" cstate="print"/>
          <a:srcRect l="13184" r="12109"/>
          <a:stretch>
            <a:fillRect/>
          </a:stretch>
        </p:blipFill>
        <p:spPr bwMode="auto">
          <a:xfrm>
            <a:off x="5000628" y="3571876"/>
            <a:ext cx="3929090" cy="295835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1142984"/>
            <a:ext cx="83582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считать до 5;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помнить, что на руках по пять пальцев;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сравнивать предметы – больше - меньше, шире -длиннее;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понимать, что на картинке нарисовано много предметов, либо один предмет;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соотносить слова со знакомыми числами;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показывать, что находится   сверху, что внизу.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помнить слова считалок, песенок;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рисовать карандашами, фломастерами, мелками;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заниматься творчеством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Игра и творчество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5720" y="1214422"/>
            <a:ext cx="835824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Желательно обеспечить малыша игровыми предметами: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пазлы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матрешка, 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пирамидки,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различные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сортеры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конструкторы,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мозаики;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наборы для имитации взрослой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жизни: пластиковая посуда,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 чемоданчик доктора;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книги по возрасту.</a:t>
            </a:r>
          </a:p>
          <a:p>
            <a:pPr>
              <a:buFontTx/>
              <a:buChar char="-"/>
            </a:pPr>
            <a:endParaRPr lang="ru-RU" dirty="0"/>
          </a:p>
        </p:txBody>
      </p:sp>
      <p:pic>
        <p:nvPicPr>
          <p:cNvPr id="18435" name="Picture 3" descr="https://pediatrinfo.ru/wp-content/uploads/4/5/6/456cfe1f663b5e5535db1eeb4f467358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2033" y="3500438"/>
            <a:ext cx="3893331" cy="311466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Психологический портрет</a:t>
            </a:r>
          </a:p>
        </p:txBody>
      </p:sp>
      <p:pic>
        <p:nvPicPr>
          <p:cNvPr id="24578" name="Picture 2" descr="https://avatars.mds.yandex.net/get-zen_doc/4348286/pub_606ff1478ba13d0d04b24e8d_606ff8de92c2ad3ef6e7ae89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85860"/>
            <a:ext cx="7215238" cy="4849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Речевое развитие</a:t>
            </a:r>
          </a:p>
        </p:txBody>
      </p:sp>
      <p:pic>
        <p:nvPicPr>
          <p:cNvPr id="21506" name="Picture 2" descr="https://yt3.ggpht.com/ytc/AAUvwnjolXy9UsAH3fObMrZa0_4QfCbPyteb0Pu-wWrf=s900-c-k-c0x00ffffff-no-r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3000372"/>
            <a:ext cx="3614710" cy="361471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1214422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ориентируются в обобщениях: «животные», «птицы», «транспорт», «посуда»;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начинают осваивать слова, обозначающие действия;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отвечает на простые вопросы;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задают вопросы взрослым;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могут знать пару строк стихотворений до 4 строк;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 помощью мамы стараются составить рассказ по рисунку или по фото.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357166"/>
            <a:ext cx="8001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Речевое развитие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58" y="1357298"/>
            <a:ext cx="835824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как можно больше говорите с ребенком, ведь в основе речи лежит подражание;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задавайте открытые вопросы, 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всегда называйте сначала полное «взрослое» слово, а затем его упрощенный вариант;</a:t>
            </a:r>
          </a:p>
          <a:p>
            <a:pPr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рассматривайте картинки;</a:t>
            </a:r>
          </a:p>
          <a:p>
            <a:pPr lvl="0">
              <a:buFontTx/>
              <a:buChar char="-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читайте ребёнку книги.</a:t>
            </a:r>
          </a:p>
          <a:p>
            <a:endParaRPr lang="ru-RU" dirty="0"/>
          </a:p>
        </p:txBody>
      </p:sp>
      <p:pic>
        <p:nvPicPr>
          <p:cNvPr id="26626" name="Picture 2" descr="https://avatars.mds.yandex.net/get-zen_doc/1533996/pub_5fe716fde5cdbc6a96c7e1f8_5fe717d09c06f6134f4ffba6/scale_1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4810" y="3053950"/>
            <a:ext cx="4691042" cy="35182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416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UserPC</dc:creator>
  <cp:lastModifiedBy>Пользователь</cp:lastModifiedBy>
  <cp:revision>29</cp:revision>
  <dcterms:created xsi:type="dcterms:W3CDTF">2021-05-06T07:14:38Z</dcterms:created>
  <dcterms:modified xsi:type="dcterms:W3CDTF">2025-01-13T08:36:05Z</dcterms:modified>
</cp:coreProperties>
</file>